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164262" ContentType="image/png"/>
  <Default Extension="147790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2973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5a14a9725fc31.05164262"/>
  <Relationship Id="rId3" Type="http://schemas.openxmlformats.org/officeDocument/2006/relationships/image" Target="../media/logo_675a14a9ad5b812.147790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2" name="Comparisons of Imaging Techniques in for the Detection of Coronary Calcium" descr="Comparisons of Imaging Techniques in for the Detection of Coronary Calc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91175" cy="5715000"/>
          </a:xfrm>
          <a:prstGeom prst="rect">
            <a:avLst/>
          </a:prstGeom>
          <a:noFill/>
        </p:spPr>
      </p:pic>
      <p:pic>
        <p:nvPicPr>
          <p:cNvPr id="3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4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i CS, Nardi G, Ristalli F, Mattesini A, Hamiti B, Di Mario 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s of Imaging Techniques in for the Detection of Coronary Calciu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54–63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9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2024-12-11T22:39:37Z</dcterms:created>
  <dcterms:modified xsi:type="dcterms:W3CDTF">2024-12-11T22:39:37Z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