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132936" ContentType="image/png"/>
  <Default Extension="824499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68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a049a1b70721.53132936"/>
  <Relationship Id="rId3" Type="http://schemas.openxmlformats.org/officeDocument/2006/relationships/image" Target="../media/logo_675a049a48fe742.824499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2" name="Head-up Tilt Tests Performed in the BIOSync CLS Study" descr="Head-up Tilt Tests Performed in the BIOSync CLS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maino M, Russo V, Giacopelli D, Gargaro A, Brignole 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d-up Tilt Tests Performed in the BIOSync CLS Study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44–9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2024-12-11T21:31:06Z</dcterms:created>
  <dcterms:modified xsi:type="dcterms:W3CDTF">2024-12-11T21:31:06Z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