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130478" ContentType="image/png"/>
  <Default Extension="854489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29474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59b0da30e7c91.38130478"/>
  <Relationship Id="rId3" Type="http://schemas.openxmlformats.org/officeDocument/2006/relationships/image" Target="../media/logo_6759b0da6ee0b32.854489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86250"/>
          <a:chOff x="9525" y="9525"/>
          <a:chExt cx="9229725" cy="4286250"/>
        </a:xfrm>
      </p:grpSpPr>
      <p:pic>
        <p:nvPicPr>
          <p:cNvPr id="2" name="Proposed Mechanisms of Cerebral Vascular Dysfunction Due to Atrial Fibrillation" descr="Proposed Mechanisms of Cerebral Vascular Dysfunction Due to Atrial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24250"/>
          </a:xfrm>
          <a:prstGeom prst="rect">
            <a:avLst/>
          </a:prstGeom>
          <a:noFill/>
        </p:spPr>
      </p:pic>
      <p:pic>
        <p:nvPicPr>
          <p:cNvPr id="3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4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enger B, Rizzi S, Steinberg BA, Ranjan R, Bunch TJ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Mechanisms of Cerebral Vascular Dysfunction Due to Atrial Fibrillation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1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2024-12-11T15:33:46Z</dcterms:created>
  <dcterms:modified xsi:type="dcterms:W3CDTF">2024-12-11T15:33:46Z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