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851169" ContentType="image/png"/>
  <Default Extension="779333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29774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5a25eb14e1411.63851169"/>
  <Relationship Id="rId3" Type="http://schemas.openxmlformats.org/officeDocument/2006/relationships/image" Target="../media/logo_675a25eb4ee7632.779333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14850"/>
          <a:chOff x="9525" y="9525"/>
          <a:chExt cx="9229725" cy="4514850"/>
        </a:xfrm>
      </p:grpSpPr>
      <p:pic>
        <p:nvPicPr>
          <p:cNvPr id="2" name="Fluoroscopic Images of Different FARAWAVE Catheter Configurations During Left Superior Pulmonary Vein Ablation" descr="Fluoroscopic Images of Different FARAWAVE Catheter Configurations During Left Superior Pulmonary Vein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752850"/>
          </a:xfrm>
          <a:prstGeom prst="rect">
            <a:avLst/>
          </a:prstGeom>
          <a:noFill/>
        </p:spPr>
      </p:pic>
      <p:pic>
        <p:nvPicPr>
          <p:cNvPr id="3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4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aack D, Schmidt B, Tohoku S, Bordignon S, Urbanek L, Ebrahimi R, Hirokami J, Efe TH, Chen S, Chun KJ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ic Images of Different FARAWAVE Catheter Configurations During Left Superior Pulmonary Vein Ablati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1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2024-12-11T23:53:15Z</dcterms:created>
  <dcterms:modified xsi:type="dcterms:W3CDTF">2024-12-11T23:53:15Z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