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910474" ContentType="image/png"/>
  <Default Extension="220779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0083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5a9eb75b97981.43910474"/>
  <Relationship Id="rId3" Type="http://schemas.openxmlformats.org/officeDocument/2006/relationships/image" Target="../media/logo_675a9eb783fe542.220779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14875"/>
          <a:chOff x="9525" y="9525"/>
          <a:chExt cx="9229725" cy="4714875"/>
        </a:xfrm>
      </p:grpSpPr>
      <p:pic>
        <p:nvPicPr>
          <p:cNvPr id="2" name="Target Lesion Revascularisation Forest Plan" descr="Target Lesion Revascularisation Forest Pl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52875"/>
          </a:xfrm>
          <a:prstGeom prst="rect">
            <a:avLst/>
          </a:prstGeom>
          <a:noFill/>
        </p:spPr>
      </p:pic>
      <p:pic>
        <p:nvPicPr>
          <p:cNvPr id="3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4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rphy G, Naughton A, Durand R, Heron E, McCaughey C, Murphy RT, Pearson 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rget Lesion Revascularisation Forest Pl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4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2024-12-12T08:28:39Z</dcterms:created>
  <dcterms:modified xsi:type="dcterms:W3CDTF">2024-12-12T08:28:39Z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