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103110" ContentType="image/jpeg"/>
  <Default Extension="016510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29729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5a1428d1c9671.72103110"/>
  <Relationship Id="rId3" Type="http://schemas.openxmlformats.org/officeDocument/2006/relationships/image" Target="../media/logo_675a14291bc6f92.016510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57850"/>
          <a:chOff x="9525" y="9525"/>
          <a:chExt cx="9229725" cy="5657850"/>
        </a:xfrm>
      </p:grpSpPr>
      <p:pic>
        <p:nvPicPr>
          <p:cNvPr id="2" name="Figure 8: Balloon-assisted Tracking Demonstration" descr="Figure 8: Balloon-assisted Tracking Demonstr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95850"/>
          </a:xfrm>
          <a:prstGeom prst="rect">
            <a:avLst/>
          </a:prstGeom>
          <a:noFill/>
        </p:spPr>
      </p:pic>
      <p:pic>
        <p:nvPicPr>
          <p:cNvPr id="3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4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fitri H, Aziz Alkatiri A, Firman D, Saleh Mangkuanom A, Iryuza 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8: Balloon-assisted Tracking Demonstrati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8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2024-12-11T22:37:29Z</dcterms:created>
  <dcterms:modified xsi:type="dcterms:W3CDTF">2024-12-11T22:37:29Z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