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402807" ContentType="image/png"/>
  <Default Extension="924703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2969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a0859a9ff871.63402807"/>
  <Relationship Id="rId3" Type="http://schemas.openxmlformats.org/officeDocument/2006/relationships/image" Target="../media/logo_675a0859db10f32.924703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67050"/>
          <a:chOff x="9525" y="9525"/>
          <a:chExt cx="9229725" cy="3067050"/>
        </a:xfrm>
      </p:grpSpPr>
      <p:pic>
        <p:nvPicPr>
          <p:cNvPr id="2" name="Table 1: PICO Criteria Applied to the PARADIGM-HF Study29" descr="Table 1: PICO Criteria Applied to the PARADIGM-HF Study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05050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man S, Atherton JJ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ICO Criteria Applied to the PARADIGM-HF Study2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47–50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2024-12-11T21:47:05Z</dcterms:created>
  <dcterms:modified xsi:type="dcterms:W3CDTF">2024-12-11T21:47:05Z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