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544681" ContentType="image/png"/>
  <Default Extension="271832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690d7bfd61.69544681"/>
  <Relationship Id="rId3" Type="http://schemas.openxmlformats.org/officeDocument/2006/relationships/image" Target="../media/logo_673b9690e507822.271832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72200"/>
          <a:chOff x="9525" y="9525"/>
          <a:chExt cx="9229725" cy="6172200"/>
        </a:xfrm>
      </p:grpSpPr>
      <p:pic>
        <p:nvPicPr>
          <p:cNvPr id="1" name="Factors Influencing Natriuretic Peptide Levels Independent of Heart Failure" descr="Factors Influencing Natriuretic Peptide Levels Independent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5410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nner-La Rocca HP, Sanders-van Wijk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Influencing Natriuretic Peptide Levels Independent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4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2024-11-18T19:33:36Z</dcterms:created>
  <dcterms:modified xsi:type="dcterms:W3CDTF">2024-11-18T19:33:36Z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