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098058" ContentType="image/png"/>
  <Default Extension="299860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a1b64c7871.65098058"/>
  <Relationship Id="rId3" Type="http://schemas.openxmlformats.org/officeDocument/2006/relationships/image" Target="../media/logo_673b9a1b7383c02.299860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14825"/>
          <a:chOff x="9525" y="9525"/>
          <a:chExt cx="9229725" cy="4314825"/>
        </a:xfrm>
      </p:grpSpPr>
      <p:pic>
        <p:nvPicPr>
          <p:cNvPr id="1" name="Some Criteria of Natriuretic Peptide Guided Trials Including Patients with Heart Failure with Reduced Ejection Fraction" descr="Some Criteria of Natriuretic Peptide Guided Trials Including Patients with Heart Failure with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nner-La Rocca HP, Sanders-van Wijk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me Criteria of Natriuretic Peptide Guided Trials Including Patients with Heart Failure with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4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2024-11-18T19:48:43Z</dcterms:created>
  <dcterms:modified xsi:type="dcterms:W3CDTF">2024-11-18T19:48:43Z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