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572789" ContentType="image/png"/>
  <Default Extension="737243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51770c221.19572789"/>
  <Relationship Id="rId3" Type="http://schemas.openxmlformats.org/officeDocument/2006/relationships/image" Target="../media/logo_673b97518aee272.737243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38575"/>
          <a:chOff x="9525" y="9525"/>
          <a:chExt cx="9229725" cy="3838575"/>
        </a:xfrm>
      </p:grpSpPr>
      <p:pic>
        <p:nvPicPr>
          <p:cNvPr id="1" name="Medication Intensification" descr="Medication Intensifi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76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nner-La Rocca HP, Sanders-van Wijk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dication Intensifi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4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2024-11-18T19:36:49Z</dcterms:created>
  <dcterms:modified xsi:type="dcterms:W3CDTF">2024-11-18T19:36:49Z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