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834247" ContentType="image/png"/>
  <Default Extension="193246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9891942a91.11834247"/>
  <Relationship Id="rId3" Type="http://schemas.openxmlformats.org/officeDocument/2006/relationships/image" Target="../media/logo_673b9989360b472.193246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Mortality in Natriuretic Peptide Guided Trials in Chronic Heart Failure with Reduced Ejection Fraction" descr="Mortality in Natriuretic Peptide Guided Trials in Chronic Heart Failure with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nner-La Rocca HP, Sanders-van Wijk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tality in Natriuretic Peptide Guided Trials in Chronic Heart Failure with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4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2024-11-18T19:46:17Z</dcterms:created>
  <dcterms:modified xsi:type="dcterms:W3CDTF">2024-11-18T19:46:17Z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