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6494965" ContentType="image/png"/>
  <Default Extension="0176758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17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8af2d7ba211.96494965"/>
  <Relationship Id="rId3" Type="http://schemas.openxmlformats.org/officeDocument/2006/relationships/image" Target="../media/logo_673b8af2e783162.0176758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14925"/>
          <a:chOff x="9525" y="9525"/>
          <a:chExt cx="9229725" cy="5114925"/>
        </a:xfrm>
      </p:grpSpPr>
      <p:pic>
        <p:nvPicPr>
          <p:cNvPr id="1" name="Different Potential Biomarkers in the Diagnosis and Management of Heart Failure" descr="Different Potential Biomarkers in the Diagnosis and Management of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86325" cy="4352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adar SK, Shaikh M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fferent Potential Biomarkers in the Diagnosis and Management of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1):50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27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2024-11-18T18:44:02Z</dcterms:created>
  <dcterms:modified xsi:type="dcterms:W3CDTF">2024-11-18T18:44:02Z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