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94965" ContentType="image/png"/>
  <Default Extension="01767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7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f2d7ba211.96494965"/>
  <Relationship Id="rId3" Type="http://schemas.openxmlformats.org/officeDocument/2006/relationships/image" Target="../media/logo_673b8af2e783162.01767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Different Potential Biomarkers in the Diagnosis and Management of Heart Failure" descr="Different Potential Biomarkers in the Diagnosis and Management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dar SK, Shaikh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Potential Biomarkers in the Diagnosis and Management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2024-11-18T18:44:02Z</dcterms:created>
  <dcterms:modified xsi:type="dcterms:W3CDTF">2024-11-18T18:44:02Z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