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291136" ContentType="image/png"/>
  <Default Extension="020285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8597cfb361.34291136"/>
  <Relationship Id="rId3" Type="http://schemas.openxmlformats.org/officeDocument/2006/relationships/image" Target="../media/logo_673b88598e98162.020285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67175"/>
          <a:chOff x="9525" y="9525"/>
          <a:chExt cx="9229725" cy="4067175"/>
        </a:xfrm>
      </p:grpSpPr>
      <p:pic>
        <p:nvPicPr>
          <p:cNvPr id="1" name="Figure 2: Activation of the B-type Natriuretic Peptide" descr="Figure 2: Activation of the B-type Natriuretic Pept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72025" cy="3305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dar SK, Shaikh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ctivation of the B-type Natriuretic Pepti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5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2024-11-18T18:32:57Z</dcterms:created>
  <dcterms:modified xsi:type="dcterms:W3CDTF">2024-11-18T18:32:57Z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