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206763" ContentType="image/png"/>
  <Default Extension="167258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8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b4a5623041.09206763"/>
  <Relationship Id="rId3" Type="http://schemas.openxmlformats.org/officeDocument/2006/relationships/image" Target="../media/logo_673b8b4a67c6982.167258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276475"/>
          <a:chOff x="9525" y="9525"/>
          <a:chExt cx="9229725" cy="2276475"/>
        </a:xfrm>
      </p:grpSpPr>
      <p:pic>
        <p:nvPicPr>
          <p:cNvPr id="1" name="Pharmacokinetics of the Natriuretic Peptides" descr="Pharmacokinetics of the Natriuretic Peptid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514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dar SK, Shaikh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armacokinetics of the Natriuretic Peptid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5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2024-11-18T18:45:30Z</dcterms:created>
  <dcterms:modified xsi:type="dcterms:W3CDTF">2024-11-18T18:45:30Z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