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13785226" ContentType="image/png"/>
  <Default Extension="2416466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7026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b854adc7ec61.13785226"/>
  <Relationship Id="rId3" Type="http://schemas.openxmlformats.org/officeDocument/2006/relationships/image" Target="../media/logo_673b854aef84362.2416466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276600"/>
          <a:chOff x="9525" y="9525"/>
          <a:chExt cx="9229725" cy="3276600"/>
        </a:xfrm>
      </p:grpSpPr>
      <p:pic>
        <p:nvPicPr>
          <p:cNvPr id="1" name="Characteristics of Other Biomarkers for Heart Failure" descr="Characteristics of Other Biomarkers for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51460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Nadar SK, Shaikh M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haracteristics of Other Biomarkers for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19;5(1):50–6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18.27.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2024-11-18T18:19:54Z</dcterms:created>
  <dcterms:modified xsi:type="dcterms:W3CDTF">2024-11-18T18:19:54Z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