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054442" ContentType="image/png"/>
  <Default Extension="357636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a93385e011.66054442"/>
  <Relationship Id="rId3" Type="http://schemas.openxmlformats.org/officeDocument/2006/relationships/image" Target="../media/logo_673b8a934ca7682.357636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29025"/>
          <a:chOff x="9525" y="9525"/>
          <a:chExt cx="9229725" cy="3629025"/>
        </a:xfrm>
      </p:grpSpPr>
      <p:pic>
        <p:nvPicPr>
          <p:cNvPr id="1" name="Studies Involving the Biomarker ST2" descr="Studies Involving the Biomarker ST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67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dar SK, Shaikh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Involving the Biomarker ST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5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2024-11-18T18:42:27Z</dcterms:created>
  <dcterms:modified xsi:type="dcterms:W3CDTF">2024-11-18T18:42:27Z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