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986354" ContentType="image/png"/>
  <Default Extension="683281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55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9c67f80351.57986354"/>
  <Relationship Id="rId3" Type="http://schemas.openxmlformats.org/officeDocument/2006/relationships/image" Target="../media/logo_673b99c68e28732.683281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Guideline Recommendations for Exercise for People with Heart Failure" descr="Guideline Recommendations for Exercise for People with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100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rris JH, Chen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ideline Recommendations for Exercise for People with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1):57–6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31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2024-11-18T19:47:18Z</dcterms:created>
  <dcterms:modified xsi:type="dcterms:W3CDTF">2024-11-18T19:47:18Z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