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7986354" ContentType="image/png"/>
  <Default Extension="6832816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7551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99c67f80351.57986354"/>
  <Relationship Id="rId3" Type="http://schemas.openxmlformats.org/officeDocument/2006/relationships/image" Target="../media/logo_673b99c68e28732.6832816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Guideline Recommendations for Exercise for People with Heart Failure" descr="Guideline Recommendations for Exercise for People with Heart Fail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4100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orris JH, Chen L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uideline Recommendations for Exercise for People with Heart Failur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9;5(1):57–6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8.31.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4">
  <a:themeElements>
    <a:clrScheme name="Theme3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2024-11-18T19:47:18Z</dcterms:created>
  <dcterms:modified xsi:type="dcterms:W3CDTF">2024-11-18T19:47:18Z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