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991748" ContentType="image/png"/>
  <Default Extension="706400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6094207421.74991748"/>
  <Relationship Id="rId3" Type="http://schemas.openxmlformats.org/officeDocument/2006/relationships/image" Target="../media/logo_673b8609509bb22.706400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Clinical Outcomes and CMS Coverage in Congestive Heart Failure" descr="Clinical Outcomes and CMS Coverage in Congestiv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ris JH, Che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Outcomes and CMS Coverage in Congestiv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7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2024-11-18T18:23:05Z</dcterms:created>
  <dcterms:modified xsi:type="dcterms:W3CDTF">2024-11-18T18:23:05Z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