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355589" ContentType="image/png"/>
  <Default Extension="708965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a690e31d71.50355589"/>
  <Relationship Id="rId3" Type="http://schemas.openxmlformats.org/officeDocument/2006/relationships/image" Target="../media/logo_673b8a692f80632.708965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9600"/>
          <a:chOff x="9525" y="9525"/>
          <a:chExt cx="9229725" cy="4419600"/>
        </a:xfrm>
      </p:grpSpPr>
      <p:pic>
        <p:nvPicPr>
          <p:cNvPr id="1" name="Patients Exercising" descr="Patients Exercis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3657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ris JH, Che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s Exercis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7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2024-11-18T18:41:45Z</dcterms:created>
  <dcterms:modified xsi:type="dcterms:W3CDTF">2024-11-18T18:41:45Z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