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297019" ContentType="image/png"/>
  <Default Extension="212569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a7ec58c011.03297019"/>
  <Relationship Id="rId3" Type="http://schemas.openxmlformats.org/officeDocument/2006/relationships/image" Target="../media/logo_673b8a7edd5a522.212569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52925"/>
          <a:chOff x="9525" y="9525"/>
          <a:chExt cx="9229725" cy="4352925"/>
        </a:xfrm>
      </p:grpSpPr>
      <p:pic>
        <p:nvPicPr>
          <p:cNvPr id="1" name="Indications for CMS Cardiac Rehabilitation Coverage" descr="Indications for CMS Cardiac Rehabilitation Cover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38700" cy="3590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rris JH, Che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ications for CMS Cardiac Rehabilitation Cover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57–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31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2024-11-18T18:42:06Z</dcterms:created>
  <dcterms:modified xsi:type="dcterms:W3CDTF">2024-11-18T18:42:06Z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