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712039" ContentType="image/png"/>
  <Default Extension="24983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6f083cb311.18712039"/>
  <Relationship Id="rId3" Type="http://schemas.openxmlformats.org/officeDocument/2006/relationships/image" Target="../media/logo_673b86f0a58bc32.24983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ronic Total Occlusion of Left Anterior Descending Artery Secondary to Stent Failure" descr="Chronic Total Occlusion of Left Anterior Descending Artery Secondary to Sten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 N, Din J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ic Total Occlusion of Left Anterior Descending Artery Secondary to Sten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2024-11-18T18:26:56Z</dcterms:created>
  <dcterms:modified xsi:type="dcterms:W3CDTF">2024-11-18T18:26:56Z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