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422920" ContentType="image/png"/>
  <Default Extension="546521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0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878a8b7981.33422920"/>
  <Relationship Id="rId3" Type="http://schemas.openxmlformats.org/officeDocument/2006/relationships/image" Target="../media/logo_673b8878c212c02.546521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tent Failure Secondary to Probable Stent Fracture in Mid-LAD Stents" descr="Stent Failure Secondary to Probable Stent Fracture in Mid-LAD St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48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l N, Din J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nt Failure Secondary to Probable Stent Fracture in Mid-LAD St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1):1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39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2024-11-18T18:33:28Z</dcterms:created>
  <dcterms:modified xsi:type="dcterms:W3CDTF">2024-11-18T18:33:28Z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