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173919" ContentType="image/png"/>
  <Default Extension="130516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8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baa2a6a511.37173919"/>
  <Relationship Id="rId3" Type="http://schemas.openxmlformats.org/officeDocument/2006/relationships/image" Target="../media/logo_673b8baa423c632.130516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ent Failure Secondary to Undersized Stent" descr="Stent Failure Secondary to Undersized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 N, Din J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nt Failure Secondary to Undersized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2024-11-18T18:47:06Z</dcterms:created>
  <dcterms:modified xsi:type="dcterms:W3CDTF">2024-11-18T18:47:06Z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