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575787" ContentType="image/png"/>
  <Default Extension="000999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5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a6461d0681.77575787"/>
  <Relationship Id="rId3" Type="http://schemas.openxmlformats.org/officeDocument/2006/relationships/image" Target="../media/logo_673b8a648321c52.000999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Anterior ST-elevation MI Secondary to a Very Late Stent Thrombosis of Left Anterior Descending Artery&amp;lt;br /&amp;gt;&amp;#10;Stent Failure" descr="Anterior ST-elevation MI Secondary to a Very Late Stent Thrombosis of Left Anterior Descending Artery&amp;lt;br /&amp;gt;&amp;#10;Sten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229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l N, Din J, O’Kan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erior ST-elevation MI Secondary to a Very Late Stent Thrombosis of Left Anterior Descending Artery&lt;br /&gt;&#10;Sten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1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9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2024-11-18T18:41:40Z</dcterms:created>
  <dcterms:modified xsi:type="dcterms:W3CDTF">2024-11-18T18:41:40Z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