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883783" ContentType="image/png"/>
  <Default Extension="487632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91cdbf7921.95883783"/>
  <Relationship Id="rId3" Type="http://schemas.openxmlformats.org/officeDocument/2006/relationships/image" Target="../media/logo_673b891d0184052.487632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reatment of Severe In-stent Restenosis in Left Main Stem, Left Anterior Descending Artery and Left Circumflex Artery" descr="Treatment of Severe In-stent Restenosis in Left Main Stem, Left Anterior Descending Artery and Left Circumflex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38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 N, Din J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of Severe In-stent Restenosis in Left Main Stem, Left Anterior Descending Artery and Left Circumflex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2024-11-18T18:36:13Z</dcterms:created>
  <dcterms:modified xsi:type="dcterms:W3CDTF">2024-11-18T18:36:13Z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