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12476" ContentType="image/png"/>
  <Default Extension="445039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5d3f34421.07712476"/>
  <Relationship Id="rId3" Type="http://schemas.openxmlformats.org/officeDocument/2006/relationships/image" Target="../media/logo_673b8b5d5c77772.445039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ent Failure Secondary to Severe Calcification and Neo-atherosclerosis in Left Circumflex Artery" descr="Stent Failure Secondary to Severe Calcification and Neo-atherosclerosis in Left Circumflex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 N, Din J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nt Failure Secondary to Severe Calcification and Neo-atherosclerosis in Left Circumflex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2024-11-18T18:45:49Z</dcterms:created>
  <dcterms:modified xsi:type="dcterms:W3CDTF">2024-11-18T18:45:49Z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