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7712476" ContentType="image/png"/>
  <Default Extension="4450396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7182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8b5d3f34421.07712476"/>
  <Relationship Id="rId3" Type="http://schemas.openxmlformats.org/officeDocument/2006/relationships/image" Target="../media/logo_673b8b5d5c77772.4450396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Stent Failure Secondary to Severe Calcification and Neo-atherosclerosis in Left Circumflex Artery" descr="Stent Failure Secondary to Severe Calcification and Neo-atherosclerosis in Left Circumflex Arter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2862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al N, Din J, O’Kane 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tent Failure Secondary to Severe Calcification and Neo-atherosclerosis in Left Circumflex Arter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9;14(1):10–6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8.39.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9">
  <a:themeElements>
    <a:clrScheme name="Theme8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2024-11-18T18:45:49Z</dcterms:created>
  <dcterms:modified xsi:type="dcterms:W3CDTF">2024-11-18T18:45:49Z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