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793533" ContentType="image/png"/>
  <Default Extension="263628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5e29985f01.17793533"/>
  <Relationship Id="rId3" Type="http://schemas.openxmlformats.org/officeDocument/2006/relationships/image" Target="../media/logo_673b85e2a887e82.263628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Factors Influencing the Development of In-stent Restenosis" descr="Factors Influencing the Development of In-stent Re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Influencing the Development of In-stent Re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2024-11-18T18:22:26Z</dcterms:created>
  <dcterms:modified xsi:type="dcterms:W3CDTF">2024-11-18T18:22:26Z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