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476561" ContentType="image/png"/>
  <Default Extension="928707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1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4e9e8e6f91.77476561"/>
  <Relationship Id="rId3" Type="http://schemas.openxmlformats.org/officeDocument/2006/relationships/image" Target="../media/logo_673b84ea1213442.928707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76900"/>
          <a:chOff x="9525" y="9525"/>
          <a:chExt cx="9229725" cy="5676900"/>
        </a:xfrm>
      </p:grpSpPr>
      <p:pic>
        <p:nvPicPr>
          <p:cNvPr id="1" name="Simplified Approach to Stent Failure Cases" descr="Simplified Approach to Stent Failure C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38675" cy="4914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 N, Din J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plified Approach to Stent Failure Ca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1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2024-11-18T18:18:18Z</dcterms:created>
  <dcterms:modified xsi:type="dcterms:W3CDTF">2024-11-18T18:18:18Z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