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433682" ContentType="image/png"/>
  <Default Extension="618743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4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59cd30b191.12433682"/>
  <Relationship Id="rId3" Type="http://schemas.openxmlformats.org/officeDocument/2006/relationships/image" Target="../media/logo_673b959ce413712.618743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91150"/>
          <a:chOff x="9525" y="9525"/>
          <a:chExt cx="9229725" cy="5391150"/>
        </a:xfrm>
      </p:grpSpPr>
      <p:pic>
        <p:nvPicPr>
          <p:cNvPr id="1" name="Different Large-bore Devices and Their Sheath Sizes" descr="Different Large-bore Devices and Their Sheath Siz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4629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n Wiechen MP, Ligthart JM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 Large-bore Devices and Their Sheath Siz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1):17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36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2024-11-18T19:29:32Z</dcterms:created>
  <dcterms:modified xsi:type="dcterms:W3CDTF">2024-11-18T19:29:32Z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