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874578" ContentType="image/png"/>
  <Default Extension="449646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5ad89bb291.86874578"/>
  <Relationship Id="rId3" Type="http://schemas.openxmlformats.org/officeDocument/2006/relationships/image" Target="../media/logo_673b85adb0ff482.449646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ltrasound-guided Access" descr="Ultrasound-guided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38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Wiechen MP, Ligthart JM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sound-guided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7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2024-11-18T18:21:33Z</dcterms:created>
  <dcterms:modified xsi:type="dcterms:W3CDTF">2024-11-18T18:21:33Z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