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4005319" ContentType="image/png"/>
  <Default Extension="6949001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7124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891c0df4d81.24005319"/>
  <Relationship Id="rId3" Type="http://schemas.openxmlformats.org/officeDocument/2006/relationships/image" Target="../media/logo_673b891c38d1c22.6949001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152900"/>
          <a:chOff x="9525" y="9525"/>
          <a:chExt cx="9229725" cy="4152900"/>
        </a:xfrm>
      </p:grpSpPr>
      <p:pic>
        <p:nvPicPr>
          <p:cNvPr id="1" name="Figure 2: Commercially Available Vascular Closure Devices" descr="Figure 2: Commercially Available Vascular Closure Devic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3909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van Wiechen MP, Ligthart JM, Van Mieghem N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2: Commercially Available Vascular Closure Devic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9;14(1):17–21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8.36.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2">
  <a:themeElements>
    <a:clrScheme name="Theme6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2024-11-18T18:36:12Z</dcterms:created>
  <dcterms:modified xsi:type="dcterms:W3CDTF">2024-11-18T18:36:12Z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