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35890" ContentType="image/png"/>
  <Default Extension="183595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736a82af51.09635890"/>
  <Relationship Id="rId3" Type="http://schemas.openxmlformats.org/officeDocument/2006/relationships/image" Target="../media/logo_673b8736c700412.183595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Forest Plot Showing Odds Ratio for Any Bleeding and Any Vascular Complication" descr="Forest Plot Showing Odds Ratio for Any Bleeding and Any Vascular Compl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Wiechen MP, Ligthart JM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Showing Odds Ratio for Any Bleeding and Any Vascular Compl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7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2024-11-18T18:28:06Z</dcterms:created>
  <dcterms:modified xsi:type="dcterms:W3CDTF">2024-11-18T18:28:06Z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