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141451" ContentType="image/png"/>
  <Default Extension="039964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bcb40c1d61.50141451"/>
  <Relationship Id="rId3" Type="http://schemas.openxmlformats.org/officeDocument/2006/relationships/image" Target="../media/logo_673b8bcb56e7242.039964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71875"/>
          <a:chOff x="9525" y="9525"/>
          <a:chExt cx="9229725" cy="3571875"/>
        </a:xfrm>
      </p:grpSpPr>
      <p:pic>
        <p:nvPicPr>
          <p:cNvPr id="1" name="Main Differences Between Aortic Stenosis and Aortic Regurgitation on CT Scan" descr="Main Differences Between Aortic Stenosis and Aortic Regurgitation on CT Sc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809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ias EA, Bhan A, Lim Z, Mullen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Differences Between Aortic Stenosis and Aortic Regurgitation on CT Sc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26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7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2024-11-18T18:47:39Z</dcterms:created>
  <dcterms:modified xsi:type="dcterms:W3CDTF">2024-11-18T18:47:39Z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