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6479456" ContentType="image/png"/>
  <Default Extension="3074246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163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8aa4314e711.66479456"/>
  <Relationship Id="rId3" Type="http://schemas.openxmlformats.org/officeDocument/2006/relationships/image" Target="../media/logo_673b8aa44150632.3074246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600325"/>
          <a:chOff x="9525" y="9525"/>
          <a:chExt cx="9229725" cy="2600325"/>
        </a:xfrm>
      </p:grpSpPr>
      <p:pic>
        <p:nvPicPr>
          <p:cNvPr id="1" name="Available Non-dedicated and Dedicated Transcatheter Aortic Valve Implantation Devices" descr="Available Non-dedicated and Dedicated Transcatheter Aortic Valve Implantation Devic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18383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rias EA, Bhan A, Lim Z, Mullen M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vailable Non-dedicated and Dedicated Transcatheter Aortic Valve Implantation Devic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9;14(1):26–3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8.37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5">
  <a:themeElements>
    <a:clrScheme name="Theme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2024-11-18T18:42:44Z</dcterms:created>
  <dcterms:modified xsi:type="dcterms:W3CDTF">2024-11-18T18:42:44Z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