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986183" ContentType="image/png"/>
  <Default Extension="712744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1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89c9ed1601.38986183"/>
  <Relationship Id="rId3" Type="http://schemas.openxmlformats.org/officeDocument/2006/relationships/image" Target="../media/logo_673b889cb865e22.712744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95575"/>
          <a:chOff x="9525" y="9525"/>
          <a:chExt cx="9229725" cy="2695575"/>
        </a:xfrm>
      </p:grpSpPr>
      <p:pic>
        <p:nvPicPr>
          <p:cNvPr id="1" name="Main Results of Recent Retrospective Studies Evaluating Early Generation Devices Versus New Generation Devices" descr="Main Results of Recent Retrospective Studies Evaluating Early Generation Devices Versus New Generation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33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ias EA, Bhan A, Lim Z, Mullen M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n Results of Recent Retrospective Studies Evaluating Early Generation Devices Versus New Generation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26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37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2024-11-18T18:34:04Z</dcterms:created>
  <dcterms:modified xsi:type="dcterms:W3CDTF">2024-11-18T18:34:04Z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