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322050" ContentType="image/png"/>
  <Default Extension="424211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62ebf57c91.19322050"/>
  <Relationship Id="rId3" Type="http://schemas.openxmlformats.org/officeDocument/2006/relationships/image" Target="../media/logo_673b962eef52002.424211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48300"/>
          <a:chOff x="9525" y="9525"/>
          <a:chExt cx="9229725" cy="5448300"/>
        </a:xfrm>
      </p:grpSpPr>
      <p:pic>
        <p:nvPicPr>
          <p:cNvPr id="1" name="Summary of the Actions Needed for an Efficient Transfemoral TAVI" descr="Summary of the Actions Needed for an Efficient Transfemoral TAV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24450" cy="4686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chétché D, de Biase C, Brochado B, Mastrokostopoulo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the Actions Needed for an Efficient Transfemoral TAV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31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2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2024-11-18T19:31:58Z</dcterms:created>
  <dcterms:modified xsi:type="dcterms:W3CDTF">2024-11-18T19:31:58Z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