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022446" ContentType="image/png"/>
  <Default Extension="6967185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84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525690e981.62022446"/>
  <Relationship Id="rId3" Type="http://schemas.openxmlformats.org/officeDocument/2006/relationships/image" Target="../media/logo_673ba52585cae62.6967185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Before and After the Optimisation of Human Resources During Transfemoral TAVI" descr="Before and After the Optimisation of Human Resources During Transfemoral TAV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482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chétché D, de Biase C, Brochado B, Mastrokostopoulos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fore and After the Optimisation of Human Resources During Transfemoral TAV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1):31–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28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2024-11-18T20:35:49Z</dcterms:created>
  <dcterms:modified xsi:type="dcterms:W3CDTF">2024-11-18T20:35:49Z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