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774378" ContentType="image/png"/>
  <Default Extension="415038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641ef1e351.48774378"/>
  <Relationship Id="rId3" Type="http://schemas.openxmlformats.org/officeDocument/2006/relationships/image" Target="../media/logo_673b96421854e82.415038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chocardiographic Assessment of a Patent Foramen Ovale" descr="Echocardiographic Assessment of a Patent Foramen Ova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62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ett JP, Abdul-Samad O, Shapiro LM, Rana BS, Calver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cardiographic Assessment of a Patent Foramen Ova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34–4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2024-11-18T19:32:18Z</dcterms:created>
  <dcterms:modified xsi:type="dcterms:W3CDTF">2024-11-18T19:32:18Z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