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8774378" ContentType="image/png"/>
  <Default Extension="4150388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46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9641ef1e351.48774378"/>
  <Relationship Id="rId3" Type="http://schemas.openxmlformats.org/officeDocument/2006/relationships/image" Target="../media/logo_673b96421854e82.4150388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Echocardiographic Assessment of a Patent Foramen Ovale" descr="Echocardiographic Assessment of a Patent Foramen Ova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5626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iblett JP, Abdul-Samad O, Shapiro LM, Rana BS, Calvert P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chocardiographic Assessment of a Patent Foramen Oval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1):34–4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8.33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2024-11-18T19:32:18Z</dcterms:created>
  <dcterms:modified xsi:type="dcterms:W3CDTF">2024-11-18T19:32:18Z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