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320564" ContentType="image/png"/>
  <Default Extension="36111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38edc95821.32320564"/>
  <Relationship Id="rId3" Type="http://schemas.openxmlformats.org/officeDocument/2006/relationships/image" Target="../media/logo_673b938ee17a452.36111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38450"/>
          <a:chOff x="9525" y="9525"/>
          <a:chExt cx="9229725" cy="2838450"/>
        </a:xfrm>
      </p:grpSpPr>
      <p:pic>
        <p:nvPicPr>
          <p:cNvPr id="1" name="Differences Between Patent Foramen Ovale and Atrial Septal Defects" descr="Differences Between Patent Foramen Ovale and Atrial Septal De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76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Abdul-Samad O, Shapiro LM, Rana BS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Between Patent Foramen Ovale and Atrial Septal De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4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2024-11-18T19:20:46Z</dcterms:created>
  <dcterms:modified xsi:type="dcterms:W3CDTF">2024-11-18T19:20:46Z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