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796154" ContentType="image/png"/>
  <Default Extension="690903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56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a778b30261.60796154"/>
  <Relationship Id="rId3" Type="http://schemas.openxmlformats.org/officeDocument/2006/relationships/image" Target="../media/logo_673b9a77aa66a72.690903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15000"/>
          <a:chOff x="9525" y="9525"/>
          <a:chExt cx="9229725" cy="5715000"/>
        </a:xfrm>
      </p:grpSpPr>
      <p:pic>
        <p:nvPicPr>
          <p:cNvPr id="1" name="Randomised Controlled Trials Comparing Patent Foramen Ovale Closure to Medical Therapy" descr="Randomised Controlled Trials Comparing Patent Foramen Ovale Closure to Medical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953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iblett JP, Abdul-Samad O, Shapiro LM, Rana BS, Calvert P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ndomised Controlled Trials Comparing Patent Foramen Ovale Closure to Medical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1):34–4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3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2024-11-18T19:50:15Z</dcterms:created>
  <dcterms:modified xsi:type="dcterms:W3CDTF">2024-11-18T19:50:15Z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