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473664" ContentType="image/png"/>
  <Default Extension="21341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8bf2e18d91.71473664"/>
  <Relationship Id="rId3" Type="http://schemas.openxmlformats.org/officeDocument/2006/relationships/image" Target="../media/logo_673b98bf5264572.21341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467600"/>
          <a:chOff x="9525" y="9525"/>
          <a:chExt cx="9229725" cy="7467600"/>
        </a:xfrm>
      </p:grpSpPr>
      <p:pic>
        <p:nvPicPr>
          <p:cNvPr id="1" name="Percutaneous closure of a Patent Foramen Ovale" descr="Percutaneous closure of a Patent Foramen Ova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867525" cy="670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Abdul-Samad O, Shapiro LM, Rana BS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cutaneous closure of a Patent Foramen Ova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4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2024-11-18T19:42:55Z</dcterms:created>
  <dcterms:modified xsi:type="dcterms:W3CDTF">2024-11-18T19:42:55Z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