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230519" ContentType="image/png"/>
  <Default Extension="516399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45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5fce63c291.88230519"/>
  <Relationship Id="rId3" Type="http://schemas.openxmlformats.org/officeDocument/2006/relationships/image" Target="../media/logo_673b95fd0d4ec52.516399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67200"/>
          <a:chOff x="9525" y="9525"/>
          <a:chExt cx="9229725" cy="4267200"/>
        </a:xfrm>
      </p:grpSpPr>
      <p:pic>
        <p:nvPicPr>
          <p:cNvPr id="1" name="Patent Foramen Ovale Closure Devices" descr="Patent Foramen Ovale Closure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505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blett JP, Abdul-Samad O, Shapiro LM, Rana BS, Calvert 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ent Foramen Ovale Closure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1):34–4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3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2024-11-18T19:31:09Z</dcterms:created>
  <dcterms:modified xsi:type="dcterms:W3CDTF">2024-11-18T19:31:09Z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