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858456" ContentType="image/png"/>
  <Default Extension="22940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7c2700a31.90858456"/>
  <Relationship Id="rId3" Type="http://schemas.openxmlformats.org/officeDocument/2006/relationships/image" Target="../media/logo_673b977c40ac032.22940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Spectrum Of Brain Injury In Patients With AF" descr="Spectrum Of Brain Injury In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nch TJ, Galenko O, Graves KG, Jacobs V, May H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trum Of Brain Injury In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2024-11-18T19:37:32Z</dcterms:created>
  <dcterms:modified xsi:type="dcterms:W3CDTF">2024-11-18T19:37:32Z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