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51510" ContentType="image/png"/>
  <Default Extension="42758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9498f4d91.11351510"/>
  <Relationship Id="rId3" Type="http://schemas.openxmlformats.org/officeDocument/2006/relationships/image" Target="../media/logo_673b9994b571122.42758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lays In Initiation Of Antithrombotic Therapies In Patients With Newly Diagnosed AF" descr="Delays In Initiation Of Antithrombotic Therapies In Patients With Newly Diagnose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34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nch TJ, Galenko O, Graves KG, Jacobs V, May H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ays In Initiation Of Antithrombotic Therapies In Patients With Newly Diagnose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2024-11-18T19:46:28Z</dcterms:created>
  <dcterms:modified xsi:type="dcterms:W3CDTF">2024-11-18T19:46:28Z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