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606253" ContentType="image/png"/>
  <Default Extension="304686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55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9bd0e7b801.99606253"/>
  <Relationship Id="rId3" Type="http://schemas.openxmlformats.org/officeDocument/2006/relationships/image" Target="../media/logo_673b99bd249bd02.304686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48225"/>
          <a:chOff x="9525" y="9525"/>
          <a:chExt cx="9229725" cy="4848225"/>
        </a:xfrm>
      </p:grpSpPr>
      <p:pic>
        <p:nvPicPr>
          <p:cNvPr id="1" name="Mechanisms Of Risk Of Cognitive Decline And Dementia In Patients With AF" descr="Mechanisms Of Risk Of Cognitive Decline And Dementia In Patients With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67375" cy="4086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nch TJ, Galenko O, Graves KG, Jacobs V, May H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chanisms Of Risk Of Cognitive Decline And Dementia In Patients With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8–1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2024-11-18T19:47:09Z</dcterms:created>
  <dcterms:modified xsi:type="dcterms:W3CDTF">2024-11-18T19:47:09Z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