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026881" ContentType="image/png"/>
  <Default Extension="408221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5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a0fc0b7d21.53026881"/>
  <Relationship Id="rId3" Type="http://schemas.openxmlformats.org/officeDocument/2006/relationships/image" Target="../media/logo_673b9a0fd1f0e22.408221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Electrocardiographic Pattern Of Brugada Syndrome" descr="Electrocardiographic Pattern Of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pone C, Santinell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cardiographic Pattern Of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1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2024-11-18T19:48:31Z</dcterms:created>
  <dcterms:modified xsi:type="dcterms:W3CDTF">2024-11-18T19:48:31Z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