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3026881" ContentType="image/png"/>
  <Default Extension="408221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55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a0fc0b7d21.53026881"/>
  <Relationship Id="rId3" Type="http://schemas.openxmlformats.org/officeDocument/2006/relationships/image" Target="../media/logo_673b9a0fd1f0e22.408221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43450"/>
          <a:chOff x="9525" y="9525"/>
          <a:chExt cx="9229725" cy="4743450"/>
        </a:xfrm>
      </p:grpSpPr>
      <p:pic>
        <p:nvPicPr>
          <p:cNvPr id="1" name="Electrocardiographic Pattern Of Brugada Syndrome" descr="Electrocardiographic Pattern Of Brugada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81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ppone C, Santinelli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ectrocardiographic Pattern Of Brugada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13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2024-11-18T19:48:31Z</dcterms:created>
  <dcterms:modified xsi:type="dcterms:W3CDTF">2024-11-18T19:48:31Z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