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29457" ContentType="image/png"/>
  <Default Extension="677791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36e91ca11.33729457"/>
  <Relationship Id="rId3" Type="http://schemas.openxmlformats.org/officeDocument/2006/relationships/image" Target="../media/logo_673b95371572182.677791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3D Potential Duration Mapping, Activation Mapping And Voltage Mapping" descr="3D Potential Duration Mapping, Activation Mapping And Voltage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14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pone C, Santinell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Potential Duration Mapping, Activation Mapping And Voltage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2024-11-18T19:27:51Z</dcterms:created>
  <dcterms:modified xsi:type="dcterms:W3CDTF">2024-11-18T19:27:51Z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