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477663" ContentType="image/png"/>
  <Default Extension="335125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ef14feb071.81477663"/>
  <Relationship Id="rId3" Type="http://schemas.openxmlformats.org/officeDocument/2006/relationships/image" Target="../media/logo_673b7ef170a4f72.335125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Sustained Polymorphic Ventricular Tachycardia Degenerating To VF" descr="Sustained Polymorphic Ventricular Tachycardia Degenerating To V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pone C, Santinell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stained Polymorphic Ventricular Tachycardia Degenerating To V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2024-11-18T17:52:49Z</dcterms:created>
  <dcterms:modified xsi:type="dcterms:W3CDTF">2024-11-18T17:52:49Z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