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194375" ContentType="image/png"/>
  <Default Extension="609447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87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f3add4d821.03194375"/>
  <Relationship Id="rId3" Type="http://schemas.openxmlformats.org/officeDocument/2006/relationships/image" Target="../media/logo_673b7f3b004ce22.609447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52850"/>
          <a:chOff x="9525" y="9525"/>
          <a:chExt cx="9229725" cy="3752850"/>
        </a:xfrm>
      </p:grpSpPr>
      <p:pic>
        <p:nvPicPr>
          <p:cNvPr id="1" name="Sustained VF Induced With Double Extrastimulation" descr="Sustained VF Induced With Double Extrastim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90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ppone C, Santinelli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stained VF Induced With Double Extrastim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1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2024-11-18T17:54:03Z</dcterms:created>
  <dcterms:modified xsi:type="dcterms:W3CDTF">2024-11-18T17:54:03Z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