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194375" ContentType="image/png"/>
  <Default Extension="60944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f3add4d821.03194375"/>
  <Relationship Id="rId3" Type="http://schemas.openxmlformats.org/officeDocument/2006/relationships/image" Target="../media/logo_673b7f3b004ce22.60944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Sustained VF Induced With Double Extrastimulation" descr="Sustained VF Induced With Double Extrastim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pone C, Santinell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stained VF Induced With Double Extrastim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2024-11-18T17:54:03Z</dcterms:created>
  <dcterms:modified xsi:type="dcterms:W3CDTF">2024-11-18T17:54:03Z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