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228810" ContentType="image/png"/>
  <Default Extension="755030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80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cbdbb0ef41.75228810"/>
  <Relationship Id="rId3" Type="http://schemas.openxmlformats.org/officeDocument/2006/relationships/image" Target="../media/logo_673b7cbdef64132.755030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19525"/>
          <a:chOff x="9525" y="9525"/>
          <a:chExt cx="9229725" cy="3819525"/>
        </a:xfrm>
      </p:grpSpPr>
      <p:pic>
        <p:nvPicPr>
          <p:cNvPr id="1" name="Sustained Polymorphic Ventricular Tachycardia Degenerating To VF" descr="Sustained Polymorphic Ventricular Tachycardia Degenerating To V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57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ppone C, Santinelli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stained Polymorphic Ventricular Tachycardia Degenerating To V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1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2024-11-18T17:43:25Z</dcterms:created>
  <dcterms:modified xsi:type="dcterms:W3CDTF">2024-11-18T17:43:25Z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